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6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8128000" cy="4572000"/>
  <p:notesSz cx="8128000" cy="457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141"/>
    <a:srgbClr val="191E91"/>
    <a:srgbClr val="2F0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0BC81-16DE-40BC-846D-F5735D1A6D2D}" v="8" dt="2024-10-23T05:24:40.06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917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ansh Gaur" userId="330349540f63354e" providerId="LiveId" clId="{3B30BC81-16DE-40BC-846D-F5735D1A6D2D}"/>
    <pc:docChg chg="custSel modSld modMainMaster">
      <pc:chgData name="Devansh Gaur" userId="330349540f63354e" providerId="LiveId" clId="{3B30BC81-16DE-40BC-846D-F5735D1A6D2D}" dt="2024-10-23T05:33:04.072" v="125" actId="20577"/>
      <pc:docMkLst>
        <pc:docMk/>
      </pc:docMkLst>
      <pc:sldChg chg="modTransition">
        <pc:chgData name="Devansh Gaur" userId="330349540f63354e" providerId="LiveId" clId="{3B30BC81-16DE-40BC-846D-F5735D1A6D2D}" dt="2024-10-23T05:21:38.842" v="35"/>
        <pc:sldMkLst>
          <pc:docMk/>
          <pc:sldMk cId="0" sldId="256"/>
        </pc:sldMkLst>
      </pc:sldChg>
      <pc:sldChg chg="modTransition">
        <pc:chgData name="Devansh Gaur" userId="330349540f63354e" providerId="LiveId" clId="{3B30BC81-16DE-40BC-846D-F5735D1A6D2D}" dt="2024-10-23T05:21:38.842" v="35"/>
        <pc:sldMkLst>
          <pc:docMk/>
          <pc:sldMk cId="0" sldId="257"/>
        </pc:sldMkLst>
      </pc:sldChg>
      <pc:sldChg chg="modTransition">
        <pc:chgData name="Devansh Gaur" userId="330349540f63354e" providerId="LiveId" clId="{3B30BC81-16DE-40BC-846D-F5735D1A6D2D}" dt="2024-10-23T05:21:38.842" v="35"/>
        <pc:sldMkLst>
          <pc:docMk/>
          <pc:sldMk cId="0" sldId="258"/>
        </pc:sldMkLst>
      </pc:sldChg>
      <pc:sldChg chg="modTransition">
        <pc:chgData name="Devansh Gaur" userId="330349540f63354e" providerId="LiveId" clId="{3B30BC81-16DE-40BC-846D-F5735D1A6D2D}" dt="2024-10-23T05:21:38.842" v="35"/>
        <pc:sldMkLst>
          <pc:docMk/>
          <pc:sldMk cId="0" sldId="259"/>
        </pc:sldMkLst>
      </pc:sldChg>
      <pc:sldChg chg="modTransition">
        <pc:chgData name="Devansh Gaur" userId="330349540f63354e" providerId="LiveId" clId="{3B30BC81-16DE-40BC-846D-F5735D1A6D2D}" dt="2024-10-23T05:21:38.842" v="35"/>
        <pc:sldMkLst>
          <pc:docMk/>
          <pc:sldMk cId="0" sldId="260"/>
        </pc:sldMkLst>
      </pc:sldChg>
      <pc:sldChg chg="modTransition">
        <pc:chgData name="Devansh Gaur" userId="330349540f63354e" providerId="LiveId" clId="{3B30BC81-16DE-40BC-846D-F5735D1A6D2D}" dt="2024-10-23T05:21:38.842" v="35"/>
        <pc:sldMkLst>
          <pc:docMk/>
          <pc:sldMk cId="0" sldId="261"/>
        </pc:sldMkLst>
      </pc:sldChg>
      <pc:sldChg chg="modTransition">
        <pc:chgData name="Devansh Gaur" userId="330349540f63354e" providerId="LiveId" clId="{3B30BC81-16DE-40BC-846D-F5735D1A6D2D}" dt="2024-10-23T05:21:38.842" v="35"/>
        <pc:sldMkLst>
          <pc:docMk/>
          <pc:sldMk cId="0" sldId="262"/>
        </pc:sldMkLst>
      </pc:sldChg>
      <pc:sldChg chg="modTransition">
        <pc:chgData name="Devansh Gaur" userId="330349540f63354e" providerId="LiveId" clId="{3B30BC81-16DE-40BC-846D-F5735D1A6D2D}" dt="2024-10-23T05:21:38.842" v="35"/>
        <pc:sldMkLst>
          <pc:docMk/>
          <pc:sldMk cId="0" sldId="263"/>
        </pc:sldMkLst>
      </pc:sldChg>
      <pc:sldChg chg="modTransition">
        <pc:chgData name="Devansh Gaur" userId="330349540f63354e" providerId="LiveId" clId="{3B30BC81-16DE-40BC-846D-F5735D1A6D2D}" dt="2024-10-23T05:21:38.842" v="35"/>
        <pc:sldMkLst>
          <pc:docMk/>
          <pc:sldMk cId="0" sldId="264"/>
        </pc:sldMkLst>
      </pc:sldChg>
      <pc:sldChg chg="addSp delSp modSp mod modTransition">
        <pc:chgData name="Devansh Gaur" userId="330349540f63354e" providerId="LiveId" clId="{3B30BC81-16DE-40BC-846D-F5735D1A6D2D}" dt="2024-10-23T05:25:33.206" v="47" actId="14100"/>
        <pc:sldMkLst>
          <pc:docMk/>
          <pc:sldMk cId="0" sldId="265"/>
        </pc:sldMkLst>
        <pc:spChg chg="add del mod">
          <ac:chgData name="Devansh Gaur" userId="330349540f63354e" providerId="LiveId" clId="{3B30BC81-16DE-40BC-846D-F5735D1A6D2D}" dt="2024-10-23T05:24:48.805" v="40" actId="478"/>
          <ac:spMkLst>
            <pc:docMk/>
            <pc:sldMk cId="0" sldId="265"/>
            <ac:spMk id="5" creationId="{04518691-611B-7FA9-6DC9-B63435E1D5B6}"/>
          </ac:spMkLst>
        </pc:spChg>
        <pc:picChg chg="add mod">
          <ac:chgData name="Devansh Gaur" userId="330349540f63354e" providerId="LiveId" clId="{3B30BC81-16DE-40BC-846D-F5735D1A6D2D}" dt="2024-10-23T05:25:33.206" v="47" actId="14100"/>
          <ac:picMkLst>
            <pc:docMk/>
            <pc:sldMk cId="0" sldId="265"/>
            <ac:picMk id="4" creationId="{D7FBD299-73F5-6E2F-228F-A7A1D0F0E55E}"/>
          </ac:picMkLst>
        </pc:picChg>
      </pc:sldChg>
      <pc:sldChg chg="modTransition">
        <pc:chgData name="Devansh Gaur" userId="330349540f63354e" providerId="LiveId" clId="{3B30BC81-16DE-40BC-846D-F5735D1A6D2D}" dt="2024-10-23T05:21:38.842" v="35"/>
        <pc:sldMkLst>
          <pc:docMk/>
          <pc:sldMk cId="0" sldId="266"/>
        </pc:sldMkLst>
      </pc:sldChg>
      <pc:sldChg chg="addSp delSp modSp mod modTransition">
        <pc:chgData name="Devansh Gaur" userId="330349540f63354e" providerId="LiveId" clId="{3B30BC81-16DE-40BC-846D-F5735D1A6D2D}" dt="2024-10-23T05:21:38.842" v="35"/>
        <pc:sldMkLst>
          <pc:docMk/>
          <pc:sldMk cId="0" sldId="267"/>
        </pc:sldMkLst>
        <pc:spChg chg="add del mod">
          <ac:chgData name="Devansh Gaur" userId="330349540f63354e" providerId="LiveId" clId="{3B30BC81-16DE-40BC-846D-F5735D1A6D2D}" dt="2024-10-23T04:44:32.195" v="2" actId="478"/>
          <ac:spMkLst>
            <pc:docMk/>
            <pc:sldMk cId="0" sldId="267"/>
            <ac:spMk id="2" creationId="{009572AB-7E31-775D-045B-BE5013DA482F}"/>
          </ac:spMkLst>
        </pc:spChg>
        <pc:spChg chg="add mod">
          <ac:chgData name="Devansh Gaur" userId="330349540f63354e" providerId="LiveId" clId="{3B30BC81-16DE-40BC-846D-F5735D1A6D2D}" dt="2024-10-23T04:45:54.157" v="27"/>
          <ac:spMkLst>
            <pc:docMk/>
            <pc:sldMk cId="0" sldId="267"/>
            <ac:spMk id="4" creationId="{C9FA4CE5-A416-D1C7-AF92-D9A2F495AF5B}"/>
          </ac:spMkLst>
        </pc:spChg>
      </pc:sldChg>
      <pc:sldChg chg="modTransition">
        <pc:chgData name="Devansh Gaur" userId="330349540f63354e" providerId="LiveId" clId="{3B30BC81-16DE-40BC-846D-F5735D1A6D2D}" dt="2024-10-23T05:21:38.842" v="35"/>
        <pc:sldMkLst>
          <pc:docMk/>
          <pc:sldMk cId="1456931613" sldId="268"/>
        </pc:sldMkLst>
      </pc:sldChg>
      <pc:sldChg chg="modSp mod modTransition">
        <pc:chgData name="Devansh Gaur" userId="330349540f63354e" providerId="LiveId" clId="{3B30BC81-16DE-40BC-846D-F5735D1A6D2D}" dt="2024-10-23T05:33:04.072" v="125" actId="20577"/>
        <pc:sldMkLst>
          <pc:docMk/>
          <pc:sldMk cId="2318759529" sldId="269"/>
        </pc:sldMkLst>
        <pc:spChg chg="mod">
          <ac:chgData name="Devansh Gaur" userId="330349540f63354e" providerId="LiveId" clId="{3B30BC81-16DE-40BC-846D-F5735D1A6D2D}" dt="2024-10-23T05:33:04.072" v="125" actId="20577"/>
          <ac:spMkLst>
            <pc:docMk/>
            <pc:sldMk cId="2318759529" sldId="269"/>
            <ac:spMk id="4" creationId="{2C73724D-AF8C-192A-549A-09970E0FB004}"/>
          </ac:spMkLst>
        </pc:spChg>
      </pc:sldChg>
      <pc:sldMasterChg chg="modTransition modSldLayout">
        <pc:chgData name="Devansh Gaur" userId="330349540f63354e" providerId="LiveId" clId="{3B30BC81-16DE-40BC-846D-F5735D1A6D2D}" dt="2024-10-23T05:21:38.842" v="35"/>
        <pc:sldMasterMkLst>
          <pc:docMk/>
          <pc:sldMasterMk cId="0" sldId="2147483648"/>
        </pc:sldMasterMkLst>
        <pc:sldLayoutChg chg="modTransition">
          <pc:chgData name="Devansh Gaur" userId="330349540f63354e" providerId="LiveId" clId="{3B30BC81-16DE-40BC-846D-F5735D1A6D2D}" dt="2024-10-23T05:21:38.842" v="35"/>
          <pc:sldLayoutMkLst>
            <pc:docMk/>
            <pc:sldMasterMk cId="0" sldId="2147483648"/>
            <pc:sldLayoutMk cId="0" sldId="2147483661"/>
          </pc:sldLayoutMkLst>
        </pc:sldLayoutChg>
        <pc:sldLayoutChg chg="modTransition">
          <pc:chgData name="Devansh Gaur" userId="330349540f63354e" providerId="LiveId" clId="{3B30BC81-16DE-40BC-846D-F5735D1A6D2D}" dt="2024-10-23T05:21:38.842" v="35"/>
          <pc:sldLayoutMkLst>
            <pc:docMk/>
            <pc:sldMasterMk cId="0" sldId="2147483648"/>
            <pc:sldLayoutMk cId="0" sldId="2147483662"/>
          </pc:sldLayoutMkLst>
        </pc:sldLayoutChg>
        <pc:sldLayoutChg chg="modTransition">
          <pc:chgData name="Devansh Gaur" userId="330349540f63354e" providerId="LiveId" clId="{3B30BC81-16DE-40BC-846D-F5735D1A6D2D}" dt="2024-10-23T05:21:38.842" v="35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Devansh Gaur" userId="330349540f63354e" providerId="LiveId" clId="{3B30BC81-16DE-40BC-846D-F5735D1A6D2D}" dt="2024-10-23T05:21:38.842" v="35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Devansh Gaur" userId="330349540f63354e" providerId="LiveId" clId="{3B30BC81-16DE-40BC-846D-F5735D1A6D2D}" dt="2024-10-23T05:21:38.842" v="35"/>
          <pc:sldLayoutMkLst>
            <pc:docMk/>
            <pc:sldMasterMk cId="0" sldId="2147483648"/>
            <pc:sldLayoutMk cId="0" sldId="214748366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bluediamondgallery.com/tablet/a/achievement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info.orcid.org/open-call-for-participation-business-agreements-behind-technology-interoperability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61AE69-B003-1D8E-C758-AE9480CA28B4}"/>
              </a:ext>
            </a:extLst>
          </p:cNvPr>
          <p:cNvSpPr txBox="1"/>
          <p:nvPr/>
        </p:nvSpPr>
        <p:spPr>
          <a:xfrm>
            <a:off x="254000" y="228599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HACKATHON</a:t>
            </a:r>
            <a:endParaRPr lang="en-IN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556E6-15B9-E1FB-BE6F-60DD2E4E6B93}"/>
              </a:ext>
            </a:extLst>
          </p:cNvPr>
          <p:cNvSpPr txBox="1"/>
          <p:nvPr/>
        </p:nvSpPr>
        <p:spPr>
          <a:xfrm>
            <a:off x="2844800" y="228599"/>
            <a:ext cx="528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ENGAGE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4.0</a:t>
            </a:r>
            <a:endParaRPr lang="en-IN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EEE238D2-BDDE-C85F-391A-4FB1202E5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12" y="3890029"/>
            <a:ext cx="537411" cy="537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4048FE-19B0-6318-12F4-52A920AC7C7C}"/>
              </a:ext>
            </a:extLst>
          </p:cNvPr>
          <p:cNvSpPr txBox="1"/>
          <p:nvPr/>
        </p:nvSpPr>
        <p:spPr>
          <a:xfrm>
            <a:off x="637482" y="3890029"/>
            <a:ext cx="235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DIDDLERS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6931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FBD299-73F5-6E2F-228F-A7A1D0F0E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38612" y="228600"/>
            <a:ext cx="1210988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8FFE4-7016-2732-1EF7-61AAC0CA139B}"/>
              </a:ext>
            </a:extLst>
          </p:cNvPr>
          <p:cNvSpPr txBox="1"/>
          <p:nvPr/>
        </p:nvSpPr>
        <p:spPr>
          <a:xfrm>
            <a:off x="482600" y="533400"/>
            <a:ext cx="367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THANK YOU EVERYONE 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Extra Bold" panose="020609030405050204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FA4CE5-A416-D1C7-AF92-D9A2F495AF5B}"/>
              </a:ext>
            </a:extLst>
          </p:cNvPr>
          <p:cNvSpPr/>
          <p:nvPr/>
        </p:nvSpPr>
        <p:spPr>
          <a:xfrm>
            <a:off x="482600" y="2133600"/>
            <a:ext cx="1981200" cy="304800"/>
          </a:xfrm>
          <a:prstGeom prst="rect">
            <a:avLst/>
          </a:prstGeom>
          <a:solidFill>
            <a:srgbClr val="1F0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SKILLSWITCH</a:t>
            </a:r>
            <a:endParaRPr lang="en-IN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502AF6-48CF-5DFE-03D8-8540C3CCF215}"/>
              </a:ext>
            </a:extLst>
          </p:cNvPr>
          <p:cNvSpPr txBox="1"/>
          <p:nvPr/>
        </p:nvSpPr>
        <p:spPr>
          <a:xfrm>
            <a:off x="254000" y="15240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GROUP MEMBERS OF TEAM DIDDLERS</a:t>
            </a:r>
            <a:endParaRPr lang="en-IN" sz="3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3724D-AF8C-192A-549A-09970E0FB004}"/>
              </a:ext>
            </a:extLst>
          </p:cNvPr>
          <p:cNvSpPr txBox="1"/>
          <p:nvPr/>
        </p:nvSpPr>
        <p:spPr>
          <a:xfrm>
            <a:off x="254000" y="1447800"/>
            <a:ext cx="746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JATIN           24CSU282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TANISHQ      24CSU262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DEVANSH     24CSU277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ARYAN          24CSU285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400" b="1">
                <a:solidFill>
                  <a:schemeClr val="bg1"/>
                </a:solidFill>
                <a:latin typeface="Bahnschrift" panose="020B0502040204020203" pitchFamily="34" charset="0"/>
              </a:rPr>
              <a:t>GAURAV       24CSU333</a:t>
            </a:r>
            <a:endParaRPr lang="en-IN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59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9C2C6F-1195-FF07-5449-A872EBB40AA2}"/>
              </a:ext>
            </a:extLst>
          </p:cNvPr>
          <p:cNvSpPr/>
          <p:nvPr/>
        </p:nvSpPr>
        <p:spPr>
          <a:xfrm>
            <a:off x="4292600" y="1143000"/>
            <a:ext cx="1111298" cy="1066800"/>
          </a:xfrm>
          <a:prstGeom prst="ellipse">
            <a:avLst/>
          </a:prstGeom>
          <a:solidFill>
            <a:schemeClr val="tx1"/>
          </a:solidFill>
          <a:ln>
            <a:solidFill>
              <a:srgbClr val="191E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73993-B27C-71A6-0F86-F8F13030B1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68800" y="1219200"/>
            <a:ext cx="990600" cy="914399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0000">
        <p159:morph option="byObject"/>
      </p:transition>
    </mc:Choice>
    <mc:Fallback>
      <p:transition spd="slow" advTm="12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24</Words>
  <Application>Microsoft Office PowerPoint</Application>
  <PresentationFormat>Custom</PresentationFormat>
  <Paragraphs>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Bahnschrift</vt:lpstr>
      <vt:lpstr>Calibri</vt:lpstr>
      <vt:lpstr>Cascadia Code</vt:lpstr>
      <vt:lpstr>Rockwell Extra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Devansh Gaur</cp:lastModifiedBy>
  <cp:revision>1</cp:revision>
  <dcterms:created xsi:type="dcterms:W3CDTF">2024-10-22T20:34:42Z</dcterms:created>
  <dcterms:modified xsi:type="dcterms:W3CDTF">2024-10-23T05:33:06Z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2024-10-23T00:00:00Z</vt:filetime>
  </property>
  <property fmtid="{D5CDD505-2E9C-101B-9397-08002B2CF9AE}" pid="3" name="LastSaved">
    <vt:filetime>2024-10-23T00:00:00Z</vt:filetime>
  </property>
</Properties>
</file>